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57" r:id="rId7"/>
    <p:sldId id="258" r:id="rId8"/>
    <p:sldId id="267" r:id="rId9"/>
    <p:sldId id="263" r:id="rId10"/>
    <p:sldId id="264" r:id="rId11"/>
    <p:sldId id="265" r:id="rId12"/>
    <p:sldId id="266" r:id="rId13"/>
    <p:sldId id="268" r:id="rId14"/>
    <p:sldId id="270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26C96-67AC-4F0E-BE81-30500C48B2D4}" v="1" dt="2021-09-16T16:08:09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Martin" userId="2815a3a94cc1c34b" providerId="LiveId" clId="{03C26C96-67AC-4F0E-BE81-30500C48B2D4}"/>
    <pc:docChg chg="modSld">
      <pc:chgData name="Eric Martin" userId="2815a3a94cc1c34b" providerId="LiveId" clId="{03C26C96-67AC-4F0E-BE81-30500C48B2D4}" dt="2021-09-16T16:08:09.334" v="1"/>
      <pc:docMkLst>
        <pc:docMk/>
      </pc:docMkLst>
      <pc:sldChg chg="addSp delSp mod">
        <pc:chgData name="Eric Martin" userId="2815a3a94cc1c34b" providerId="LiveId" clId="{03C26C96-67AC-4F0E-BE81-30500C48B2D4}" dt="2021-09-16T16:08:09.334" v="1"/>
        <pc:sldMkLst>
          <pc:docMk/>
          <pc:sldMk cId="1481814575" sldId="256"/>
        </pc:sldMkLst>
        <pc:inkChg chg="add del">
          <ac:chgData name="Eric Martin" userId="2815a3a94cc1c34b" providerId="LiveId" clId="{03C26C96-67AC-4F0E-BE81-30500C48B2D4}" dt="2021-09-16T16:08:09.334" v="1"/>
          <ac:inkMkLst>
            <pc:docMk/>
            <pc:sldMk cId="1481814575" sldId="256"/>
            <ac:inkMk id="4" creationId="{4FC22E93-AABF-407B-9377-77500499DDCE}"/>
          </ac:inkMkLst>
        </pc:ink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EFB7-C8C6-418F-91F0-CD642282E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24E2E-8463-4F30-A6E1-F1A41011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619DF-5C10-4FBD-B6D6-5C6D23D4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5F77A-1D76-4242-9511-D0813074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53B14-2735-499E-946D-6840F8F7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3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29A4-69F1-47DE-AB8B-698A51BB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4C387-DF52-4E9C-8C7C-159D7D4E8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412D4-7BB3-49E5-8FE0-154DA360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2067A-AD5C-4A09-882E-B6255AA4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31D6D-E163-4E3C-9762-0060F50D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94A4B8-4253-41CD-9C72-7F77022D0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8C0BC-8E54-44F4-A700-9B79539A4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99193-348B-4132-BFAE-E7882661A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7C712-A739-442F-B695-629A3E1E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F168-F728-4724-84FE-992E7F97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3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8208-00A4-479C-8087-D74A9E55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5B3E-83E7-4CC7-AB75-193FBE75E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6E3A4-8951-43C2-BD02-2E5AC46E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B6266-3D68-4735-A05B-7558C3FB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A204E-F65B-4ABC-BD3D-E8BD13F5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7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8AC7-D489-45DD-9F13-4308AC1D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DFDE-EE97-4978-8CC0-56B04F20C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9E78E-7CE1-4FBB-84C5-EF8805D3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51BAB-76E3-453C-9DA4-733E8074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9BDFA-A836-4880-9C80-0867F645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9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7621-3944-4B45-ABB0-EC7EB50B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58FC9-DBE3-49F4-8BFE-95E4E2335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800C8-8846-49C3-82BF-608072418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81747-1939-4430-AD6E-F59C1484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A9457-6A3D-46F7-A024-A4D2E6B7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B78CB-AB8D-44BF-BA5E-11049CC50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4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C5ED-9CDD-4230-808B-E160F518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21E8E-3446-4C48-BA36-65840D3DE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0D597-3778-4F1F-85FB-FC9F2AD93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1AF08-7D23-4915-9BB2-10D86B53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C482C-A48A-454F-AABA-D05AEE868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C4A314-E1AA-46D3-985C-C98FB11A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50D5B1-E0AA-4A7A-8C30-BE19644B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250B1D-DE93-411B-B8CC-3AE822E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26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193F-3D02-4C5D-AF12-E8822B47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A02D0-7520-47D5-80F3-336414C0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973FD-BD64-4D9C-801E-C6E995E8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6BDF-1385-4843-8405-42455B83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A9BA7-B7F6-490A-A9AD-42C5702C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57185-1CF3-449B-80A7-01A70DDE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5CE0C-D5C2-4BA9-824E-29FEE195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280A-F12E-44B1-BE7A-ACE0649E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1BAD7-38E7-4101-8F91-BAB6B2F4F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C6106-2620-4BD9-BE56-41E510E64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C16AA-C23B-44AF-A99A-719EEEF9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B0C74-5893-43F4-9800-92BF9127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EF1D-B1C3-4251-A72B-09EC7C03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81F6-C398-4487-864E-3E271C53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1C93F3-7943-40A7-B3AC-FD818E91D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2007E-2285-4C29-86A8-5739815FA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6F1A3-916C-4149-93F6-9B0C6233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015DA-9357-4A4F-8153-0DD5FBB2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11913-FAAE-4BBF-A050-173361FC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1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488A0A-3E27-4974-8251-E632D738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6CB99-FA5A-4D6D-BC8D-564D6D66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47BBE-B9F7-4B9C-88A4-857F8B7E5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31AE0-4566-421E-AEDC-06152350DEA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254FB-C5C1-4DF2-9592-0C50DC8E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452C1-AD2F-4580-B2FC-FD87D2EAF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D7074-194E-40EA-AFAB-FD4AE6EF7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12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ther Board">
            <a:extLst>
              <a:ext uri="{FF2B5EF4-FFF2-40B4-BE49-F238E27FC236}">
                <a16:creationId xmlns:a16="http://schemas.microsoft.com/office/drawing/2014/main" id="{697FCF79-3F7B-4475-BF09-9BE45980C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FA0A2-2746-45CE-9D68-823F28E03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1645231"/>
          </a:xfrm>
        </p:spPr>
        <p:txBody>
          <a:bodyPr anchor="ctr">
            <a:normAutofit fontScale="90000"/>
          </a:bodyPr>
          <a:lstStyle/>
          <a:p>
            <a:r>
              <a:rPr lang="en-US" sz="5600" b="1" i="0" u="none" strike="noStrike" baseline="0" dirty="0">
                <a:latin typeface="AlfaSlabOne-Regular"/>
              </a:rPr>
              <a:t>Creating Things That Think</a:t>
            </a:r>
            <a:br>
              <a:rPr lang="en-US" sz="5600" b="1" i="0" u="none" strike="noStrike" baseline="0" dirty="0">
                <a:latin typeface="AlfaSlabOne-Regular"/>
              </a:rPr>
            </a:br>
            <a:r>
              <a:rPr lang="en-US" sz="2000" b="1" dirty="0">
                <a:latin typeface="AlfaSlabOne-Regular"/>
              </a:rPr>
              <a:t>-</a:t>
            </a:r>
            <a:br>
              <a:rPr lang="en-US" sz="8000" b="1" i="0" u="none" strike="noStrike" baseline="0" dirty="0">
                <a:latin typeface="AlfaSlabOne-Regular"/>
              </a:rPr>
            </a:br>
            <a:r>
              <a:rPr lang="en-US" sz="4900" b="1" i="1" u="none" strike="noStrike" baseline="0" dirty="0">
                <a:latin typeface="AlfaSlabOne-Regular"/>
              </a:rPr>
              <a:t>Project 1 </a:t>
            </a:r>
            <a:endParaRPr lang="en-US" sz="56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98985-EB42-433F-B806-69A0DB0AA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3681642"/>
            <a:ext cx="8655200" cy="1751492"/>
          </a:xfrm>
        </p:spPr>
        <p:txBody>
          <a:bodyPr>
            <a:normAutofit/>
          </a:bodyPr>
          <a:lstStyle/>
          <a:p>
            <a:r>
              <a:rPr lang="en-US" sz="2800">
                <a:latin typeface="ProximaNova-Regular"/>
              </a:rPr>
              <a:t>Eric Martin</a:t>
            </a:r>
          </a:p>
          <a:p>
            <a:r>
              <a:rPr lang="en-US" sz="2800">
                <a:latin typeface="ProximaNova-Regular"/>
              </a:rPr>
              <a:t>September 14, 2021</a:t>
            </a:r>
          </a:p>
          <a:p>
            <a:r>
              <a:rPr lang="en-US" sz="2800">
                <a:latin typeface="ProximaNova-Regular"/>
              </a:rPr>
              <a:t>IDEA 310L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481814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7353C-F658-43B7-BC89-7B6ADC0D2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" r="10053"/>
          <a:stretch/>
        </p:blipFill>
        <p:spPr>
          <a:xfrm rot="21600000">
            <a:off x="-1" y="10"/>
            <a:ext cx="6096001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7DB5F-1AC8-4AA4-A42C-1AA8CF964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3"/>
          <a:stretch/>
        </p:blipFill>
        <p:spPr>
          <a:xfrm>
            <a:off x="6094476" y="10"/>
            <a:ext cx="6094477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C8CB1-4DCB-4204-B015-5CD6C0FC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999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Images of Device – In Box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99238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51C00DF-49A9-48AD-A8EB-3EE58D3CB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F1D21-660C-4A57-A648-2C51200B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Code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9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5B71A-CACC-43CE-8DF8-FF7762C2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1" y="113599"/>
            <a:ext cx="10660393" cy="6562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F1D21-660C-4A57-A648-2C51200B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1528" y="-663775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1098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F1D21-660C-4A57-A648-2C51200B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1528" y="-663775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8CADD-932C-4605-99E3-99B52ACD6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2" y="0"/>
            <a:ext cx="8251861" cy="68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10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F1D21-660C-4A57-A648-2C51200B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1528" y="-663775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9305E-B2DF-4381-B973-4C637EE2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2" y="1026634"/>
            <a:ext cx="10746929" cy="53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F1D21-660C-4A57-A648-2C51200B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1528" y="-663775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3FA27-5947-44CE-879B-E83FE093D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23" y="181429"/>
            <a:ext cx="7575620" cy="667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7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F1D21-660C-4A57-A648-2C51200B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Issues</a:t>
            </a:r>
          </a:p>
        </p:txBody>
      </p:sp>
      <p:pic>
        <p:nvPicPr>
          <p:cNvPr id="28" name="Graphic 27" descr="Warning">
            <a:extLst>
              <a:ext uri="{FF2B5EF4-FFF2-40B4-BE49-F238E27FC236}">
                <a16:creationId xmlns:a16="http://schemas.microsoft.com/office/drawing/2014/main" id="{CD5394AD-5D6C-4327-9326-095D6173D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BB8572-0D1F-414F-A899-6BBBC0501D40}"/>
              </a:ext>
            </a:extLst>
          </p:cNvPr>
          <p:cNvSpPr txBox="1"/>
          <p:nvPr/>
        </p:nvSpPr>
        <p:spPr>
          <a:xfrm>
            <a:off x="4384039" y="1715781"/>
            <a:ext cx="7441628" cy="4154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When activating some songs, the LED turns off. 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Unsure about why this is occurring as each melody has the same outline of code.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Program global variables use 79% of the dynamic memory on the heap which leaves less memory and could lead to stability issues.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is caused by the large amount of melody variables declared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Light transitions when using the joystick are sometimes jumpy rather than smooth. 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may be due to the limitations of the joystick input or the translation from analog to digital input.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Box is flimsily and makes using the joystick harder than it needs to be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757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FA0A2-2746-45CE-9D68-823F28E03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102703" cy="1286933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>
                <a:latin typeface="AlfaSlabOne-Regular"/>
              </a:rPr>
              <a:t>Description of Design Process</a:t>
            </a:r>
            <a:endParaRPr lang="en-US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98985-EB42-433F-B806-69A0DB0AA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2365828"/>
            <a:ext cx="7020076" cy="3687349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/>
              <a:t>Design requirements : </a:t>
            </a:r>
          </a:p>
          <a:p>
            <a:pPr algn="l"/>
            <a:r>
              <a:rPr lang="en-US" sz="1800" dirty="0"/>
              <a:t>	-  Using at least two inputs</a:t>
            </a:r>
          </a:p>
          <a:p>
            <a:pPr algn="l"/>
            <a:r>
              <a:rPr lang="en-US" sz="1800" dirty="0"/>
              <a:t>	-  Using at least two outputs</a:t>
            </a:r>
          </a:p>
          <a:p>
            <a:pPr algn="l"/>
            <a:endParaRPr lang="en-US" sz="1800" b="1" dirty="0"/>
          </a:p>
          <a:p>
            <a:pPr algn="l"/>
            <a:r>
              <a:rPr lang="en-US" sz="1800" b="1" dirty="0"/>
              <a:t>Design Process :</a:t>
            </a:r>
          </a:p>
          <a:p>
            <a:pPr algn="l"/>
            <a:r>
              <a:rPr lang="en-US" sz="1800" dirty="0"/>
              <a:t>	- Want to implement joystick as an analog input </a:t>
            </a:r>
          </a:p>
          <a:p>
            <a:pPr algn="l"/>
            <a:r>
              <a:rPr lang="en-US" sz="1800" dirty="0"/>
              <a:t>	- Want to implement LED’s </a:t>
            </a:r>
          </a:p>
          <a:p>
            <a:pPr algn="l"/>
            <a:r>
              <a:rPr lang="en-US" sz="1800" dirty="0"/>
              <a:t>	- Want to implement sound</a:t>
            </a:r>
          </a:p>
          <a:p>
            <a:pPr algn="l"/>
            <a:r>
              <a:rPr lang="en-US" sz="1800" dirty="0"/>
              <a:t>	- Want the design to look nice and compact</a:t>
            </a:r>
          </a:p>
        </p:txBody>
      </p:sp>
      <p:pic>
        <p:nvPicPr>
          <p:cNvPr id="5" name="Picture 4" descr="Mother Board">
            <a:extLst>
              <a:ext uri="{FF2B5EF4-FFF2-40B4-BE49-F238E27FC236}">
                <a16:creationId xmlns:a16="http://schemas.microsoft.com/office/drawing/2014/main" id="{697FCF79-3F7B-4475-BF09-9BE45980C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8" r="2295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699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ther Board">
            <a:extLst>
              <a:ext uri="{FF2B5EF4-FFF2-40B4-BE49-F238E27FC236}">
                <a16:creationId xmlns:a16="http://schemas.microsoft.com/office/drawing/2014/main" id="{697FCF79-3F7B-4475-BF09-9BE45980C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74" r="-2" b="2868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2104AA5-453B-4EBC-AE1C-4C60A3C10B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3" r="13925"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FA0A2-2746-45CE-9D68-823F28E03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Description of Design</a:t>
            </a:r>
            <a:endParaRPr lang="en-US" sz="44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98985-EB42-433F-B806-69A0DB0AA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Utilizing the X-Y-Axis potentiometers found in the analog joystick, I have created a simple device that allows the user to manually change the color of an RGB LED depending on the position of the joystick.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9445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B7D00-245A-4E5F-B52B-3FF93D260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858" y="1870828"/>
            <a:ext cx="5155005" cy="4762491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FA0A2-2746-45CE-9D68-823F28E03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4681"/>
            <a:ext cx="6452471" cy="1612725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AlfaSlabOne-Regular"/>
              </a:rPr>
              <a:t>Description of Design</a:t>
            </a:r>
            <a:endParaRPr lang="en-US" sz="5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98985-EB42-433F-B806-69A0DB0AA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62086"/>
            <a:ext cx="4167376" cy="4338713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100" dirty="0"/>
          </a:p>
          <a:p>
            <a:pPr algn="l"/>
            <a:r>
              <a:rPr lang="en-US" dirty="0"/>
              <a:t>The joystick also has a push button input switch.</a:t>
            </a:r>
          </a:p>
          <a:p>
            <a:pPr algn="l"/>
            <a:r>
              <a:rPr lang="en-US" dirty="0"/>
              <a:t>I have made it so that when the joystick is depressed, depending on the position when depressed, a unique output will occur.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1 – 8 will play a unique song</a:t>
            </a:r>
          </a:p>
          <a:p>
            <a:pPr algn="l"/>
            <a:r>
              <a:rPr lang="en-US" dirty="0"/>
              <a:t>9 will display a random LED color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717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B7D00-245A-4E5F-B52B-3FF93D260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858" y="1870828"/>
            <a:ext cx="5155005" cy="4762491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FA0A2-2746-45CE-9D68-823F28E03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-99013"/>
            <a:ext cx="6452471" cy="1612725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AlfaSlabOne-Regular"/>
              </a:rPr>
              <a:t>Description of Design</a:t>
            </a:r>
            <a:endParaRPr lang="en-US" sz="5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98985-EB42-433F-B806-69A0DB0AA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739909"/>
            <a:ext cx="4986528" cy="4762491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b="1" dirty="0"/>
              <a:t>Songs: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dirty="0"/>
              <a:t>Final Fantasy Victory Fanfare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dirty="0"/>
              <a:t>Game of Thrones Theme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dirty="0"/>
              <a:t>Hedwig’s Theme – Harry Potter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dirty="0"/>
              <a:t>Imperial March – Star Wars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dirty="0"/>
              <a:t>Mario Theme Song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dirty="0"/>
              <a:t>Jigglypuff’s Song – </a:t>
            </a:r>
            <a:r>
              <a:rPr lang="en-US" dirty="0" err="1"/>
              <a:t>Pokemon</a:t>
            </a:r>
            <a:endParaRPr lang="en-US" dirty="0"/>
          </a:p>
          <a:p>
            <a:pPr marL="228600" indent="-228600" algn="l">
              <a:buFont typeface="+mj-lt"/>
              <a:buAutoNum type="arabicPeriod"/>
            </a:pPr>
            <a:r>
              <a:rPr lang="en-US" dirty="0"/>
              <a:t>Keyboard Cat Meme Song – </a:t>
            </a:r>
            <a:r>
              <a:rPr lang="en-US" dirty="0" err="1"/>
              <a:t>Youtube</a:t>
            </a:r>
            <a:endParaRPr lang="en-US" dirty="0"/>
          </a:p>
          <a:p>
            <a:pPr marL="228600" indent="-228600" algn="l">
              <a:buFont typeface="+mj-lt"/>
              <a:buAutoNum type="arabicPeriod"/>
            </a:pPr>
            <a:r>
              <a:rPr lang="en-US" dirty="0"/>
              <a:t>Greensleeves – Skyrim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Lights:</a:t>
            </a:r>
          </a:p>
          <a:p>
            <a:pPr algn="l"/>
            <a:r>
              <a:rPr lang="en-US" dirty="0"/>
              <a:t>9.Random LED color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99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00A58517-3993-47C1-80BF-332B4B1E1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AB1EA-2967-4B3A-A5F6-802E1706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8000"/>
            </a:br>
            <a:r>
              <a:rPr lang="en-US" sz="8000"/>
              <a:t>Schematic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57103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00A58517-3993-47C1-80BF-332B4B1E1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-16099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C8CB1-4DCB-4204-B015-5CD6C0FC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Schematic</a:t>
            </a:r>
          </a:p>
        </p:txBody>
      </p:sp>
      <p:pic>
        <p:nvPicPr>
          <p:cNvPr id="7" name="Picture 6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EF1E77A1-9A4F-442D-88AF-CB6FD847C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79" y="1461159"/>
            <a:ext cx="8625442" cy="39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8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00A58517-3993-47C1-80BF-332B4B1E1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-16099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C8CB1-4DCB-4204-B015-5CD6C0FC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Schematic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D5F88-C9E3-4411-ABFF-D61C21599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1437376"/>
            <a:ext cx="9312501" cy="40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3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49255-5BA6-41B5-879E-1FA98412D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" b="24327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EC8CB1-4DCB-4204-B015-5CD6C0FC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i="1" kern="1200">
                <a:latin typeface="+mj-lt"/>
                <a:ea typeface="+mj-ea"/>
                <a:cs typeface="+mj-cs"/>
              </a:rPr>
              <a:t>Images of Device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7E3A3-065B-4C0E-9118-8428695FB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3" r="3842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7800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339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AlfaSlabOne-Regular</vt:lpstr>
      <vt:lpstr>Arial</vt:lpstr>
      <vt:lpstr>Avenir Next LT Pro</vt:lpstr>
      <vt:lpstr>Calibri</vt:lpstr>
      <vt:lpstr>Calibri Light</vt:lpstr>
      <vt:lpstr>ProximaNova-Regular</vt:lpstr>
      <vt:lpstr>Office Theme</vt:lpstr>
      <vt:lpstr>Creating Things That Think - Project 1 </vt:lpstr>
      <vt:lpstr>Description of Design Process</vt:lpstr>
      <vt:lpstr>Description of Design</vt:lpstr>
      <vt:lpstr>Description of Design</vt:lpstr>
      <vt:lpstr>Description of Design</vt:lpstr>
      <vt:lpstr> Schematic</vt:lpstr>
      <vt:lpstr>Schematic</vt:lpstr>
      <vt:lpstr>Schematic</vt:lpstr>
      <vt:lpstr>Images of Device</vt:lpstr>
      <vt:lpstr>Images of Device – In Box</vt:lpstr>
      <vt:lpstr>Code</vt:lpstr>
      <vt:lpstr>Code</vt:lpstr>
      <vt:lpstr>Code</vt:lpstr>
      <vt:lpstr>Code</vt:lpstr>
      <vt:lpstr>Code</vt:lpstr>
      <vt:lpstr>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Things That Think - Project 1 </dc:title>
  <dc:creator>Martin,Eric</dc:creator>
  <cp:lastModifiedBy>Eric Martin</cp:lastModifiedBy>
  <cp:revision>1</cp:revision>
  <dcterms:created xsi:type="dcterms:W3CDTF">2021-09-14T01:13:58Z</dcterms:created>
  <dcterms:modified xsi:type="dcterms:W3CDTF">2021-09-16T16:08:26Z</dcterms:modified>
</cp:coreProperties>
</file>